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5"/>
  </p:notesMasterIdLst>
  <p:handoutMasterIdLst>
    <p:handoutMasterId r:id="rId16"/>
  </p:handoutMasterIdLst>
  <p:sldIdLst>
    <p:sldId id="265" r:id="rId5"/>
    <p:sldId id="276" r:id="rId6"/>
    <p:sldId id="279" r:id="rId7"/>
    <p:sldId id="270" r:id="rId8"/>
    <p:sldId id="271" r:id="rId9"/>
    <p:sldId id="272" r:id="rId10"/>
    <p:sldId id="273" r:id="rId11"/>
    <p:sldId id="278" r:id="rId12"/>
    <p:sldId id="275" r:id="rId13"/>
    <p:sldId id="27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120" d="100"/>
          <a:sy n="120" d="100"/>
        </p:scale>
        <p:origin x="174" y="9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206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6ADCFA-58A9-4C1B-8CCD-68FA1AAFB4E2}" type="doc">
      <dgm:prSet loTypeId="urn:microsoft.com/office/officeart/2005/8/layout/vList2" loCatId="list" qsTypeId="urn:microsoft.com/office/officeart/2005/8/quickstyle/simple5" qsCatId="simple" csTypeId="urn:microsoft.com/office/officeart/2005/8/colors/accent1_2" csCatId="accent1" phldr="1"/>
      <dgm:spPr/>
      <dgm:t>
        <a:bodyPr/>
        <a:lstStyle/>
        <a:p>
          <a:endParaRPr lang="en-US"/>
        </a:p>
      </dgm:t>
    </dgm:pt>
    <dgm:pt modelId="{462E0C67-C72B-42E0-BDF9-DC63D41E2E3F}">
      <dgm:prSet/>
      <dgm:spPr/>
      <dgm:t>
        <a:bodyPr/>
        <a:lstStyle/>
        <a:p>
          <a:r>
            <a:rPr lang="en-US"/>
            <a:t>(1)Compute the lowest level of detail that we have at most a 2 x 2 tiles area</a:t>
          </a:r>
        </a:p>
      </dgm:t>
    </dgm:pt>
    <dgm:pt modelId="{4FF1660B-0D2F-43AB-9FBE-C73E7A2A8811}" type="parTrans" cxnId="{AAC1C245-175C-47B4-AD30-96C377DAAE7F}">
      <dgm:prSet/>
      <dgm:spPr/>
      <dgm:t>
        <a:bodyPr/>
        <a:lstStyle/>
        <a:p>
          <a:endParaRPr lang="en-US"/>
        </a:p>
      </dgm:t>
    </dgm:pt>
    <dgm:pt modelId="{5FFAD92C-A8B2-488E-B62F-66E96FA193CA}" type="sibTrans" cxnId="{AAC1C245-175C-47B4-AD30-96C377DAAE7F}">
      <dgm:prSet/>
      <dgm:spPr/>
      <dgm:t>
        <a:bodyPr/>
        <a:lstStyle/>
        <a:p>
          <a:endParaRPr lang="en-US"/>
        </a:p>
      </dgm:t>
    </dgm:pt>
    <dgm:pt modelId="{FA7142C1-1DFF-4736-8D2F-076951F8BE34}">
      <dgm:prSet/>
      <dgm:spPr/>
      <dgm:t>
        <a:bodyPr/>
        <a:lstStyle/>
        <a:p>
          <a:r>
            <a:rPr lang="en-US"/>
            <a:t>(2)Starting from the lowest level of detail to download each tiles from Bing map to form the most blurring image of the region </a:t>
          </a:r>
        </a:p>
      </dgm:t>
    </dgm:pt>
    <dgm:pt modelId="{764EEA04-89C8-4769-A52B-E6541A155B91}" type="parTrans" cxnId="{08E21767-F5A1-4AE1-A10B-6F48C6D33286}">
      <dgm:prSet/>
      <dgm:spPr/>
      <dgm:t>
        <a:bodyPr/>
        <a:lstStyle/>
        <a:p>
          <a:endParaRPr lang="en-US"/>
        </a:p>
      </dgm:t>
    </dgm:pt>
    <dgm:pt modelId="{0BB23972-3F11-48CD-927A-7C534E955183}" type="sibTrans" cxnId="{08E21767-F5A1-4AE1-A10B-6F48C6D33286}">
      <dgm:prSet/>
      <dgm:spPr/>
      <dgm:t>
        <a:bodyPr/>
        <a:lstStyle/>
        <a:p>
          <a:endParaRPr lang="en-US"/>
        </a:p>
      </dgm:t>
    </dgm:pt>
    <dgm:pt modelId="{01710783-111F-4ADB-9900-2D8873B7E7A5}">
      <dgm:prSet/>
      <dgm:spPr/>
      <dgm:t>
        <a:bodyPr/>
        <a:lstStyle/>
        <a:p>
          <a:r>
            <a:rPr lang="en-US" dirty="0"/>
            <a:t>(3) Then we increase the level of detail by 1 and half the tile size then we get 4 times more tiles from Bing map to form a image with more detail</a:t>
          </a:r>
        </a:p>
      </dgm:t>
    </dgm:pt>
    <dgm:pt modelId="{AD728127-91BB-4E5C-9ED6-CAF4AA28C4F3}" type="parTrans" cxnId="{807B682F-73C6-4EA7-B510-DDA2182A6568}">
      <dgm:prSet/>
      <dgm:spPr/>
      <dgm:t>
        <a:bodyPr/>
        <a:lstStyle/>
        <a:p>
          <a:endParaRPr lang="en-US"/>
        </a:p>
      </dgm:t>
    </dgm:pt>
    <dgm:pt modelId="{6E73A2DB-4D97-47B4-969C-A0B2E1F5BD57}" type="sibTrans" cxnId="{807B682F-73C6-4EA7-B510-DDA2182A6568}">
      <dgm:prSet/>
      <dgm:spPr/>
      <dgm:t>
        <a:bodyPr/>
        <a:lstStyle/>
        <a:p>
          <a:endParaRPr lang="en-US"/>
        </a:p>
      </dgm:t>
    </dgm:pt>
    <dgm:pt modelId="{5CF4EA8F-2253-4EFB-A2F7-EBC4B54B56F4}">
      <dgm:prSet/>
      <dgm:spPr/>
      <dgm:t>
        <a:bodyPr/>
        <a:lstStyle/>
        <a:p>
          <a:r>
            <a:rPr lang="en-US" dirty="0"/>
            <a:t>(4) Then repeat the step (3) until the size of tile reached the minimum size </a:t>
          </a:r>
        </a:p>
      </dgm:t>
    </dgm:pt>
    <dgm:pt modelId="{E82B51B7-D76F-4E12-A7DF-FCE069F4BCB2}" type="parTrans" cxnId="{05E5447B-11F2-4F3E-8655-E90FCB0D058D}">
      <dgm:prSet/>
      <dgm:spPr/>
      <dgm:t>
        <a:bodyPr/>
        <a:lstStyle/>
        <a:p>
          <a:endParaRPr lang="en-US"/>
        </a:p>
      </dgm:t>
    </dgm:pt>
    <dgm:pt modelId="{AA352FB9-2E6C-4A11-95BB-242B69C59768}" type="sibTrans" cxnId="{05E5447B-11F2-4F3E-8655-E90FCB0D058D}">
      <dgm:prSet/>
      <dgm:spPr/>
      <dgm:t>
        <a:bodyPr/>
        <a:lstStyle/>
        <a:p>
          <a:endParaRPr lang="en-US"/>
        </a:p>
      </dgm:t>
    </dgm:pt>
    <dgm:pt modelId="{9FF5FC68-8BC9-409D-9922-557543347404}">
      <dgm:prSet/>
      <dgm:spPr/>
      <dgm:t>
        <a:bodyPr/>
        <a:lstStyle/>
        <a:p>
          <a:r>
            <a:rPr lang="en-US" dirty="0"/>
            <a:t>(5) Identify the position of the exact starting point and ending point in the image and draw a reference line.</a:t>
          </a:r>
        </a:p>
      </dgm:t>
    </dgm:pt>
    <dgm:pt modelId="{7B77BADF-2114-451A-A922-28DAFF23B250}" type="parTrans" cxnId="{3CF81774-AD5C-4C75-B6DE-80D445674E01}">
      <dgm:prSet/>
      <dgm:spPr/>
      <dgm:t>
        <a:bodyPr/>
        <a:lstStyle/>
        <a:p>
          <a:endParaRPr lang="en-US"/>
        </a:p>
      </dgm:t>
    </dgm:pt>
    <dgm:pt modelId="{84D305B1-0AD2-43E6-BA46-6280E39444FA}" type="sibTrans" cxnId="{3CF81774-AD5C-4C75-B6DE-80D445674E01}">
      <dgm:prSet/>
      <dgm:spPr/>
      <dgm:t>
        <a:bodyPr/>
        <a:lstStyle/>
        <a:p>
          <a:endParaRPr lang="en-US"/>
        </a:p>
      </dgm:t>
    </dgm:pt>
    <dgm:pt modelId="{8CA3F28B-646E-40EB-819D-303C7BD03DF1}" type="pres">
      <dgm:prSet presAssocID="{436ADCFA-58A9-4C1B-8CCD-68FA1AAFB4E2}" presName="linear" presStyleCnt="0">
        <dgm:presLayoutVars>
          <dgm:animLvl val="lvl"/>
          <dgm:resizeHandles val="exact"/>
        </dgm:presLayoutVars>
      </dgm:prSet>
      <dgm:spPr/>
    </dgm:pt>
    <dgm:pt modelId="{F249EF5F-D137-4EEA-9983-4E8F7AA4826B}" type="pres">
      <dgm:prSet presAssocID="{462E0C67-C72B-42E0-BDF9-DC63D41E2E3F}" presName="parentText" presStyleLbl="node1" presStyleIdx="0" presStyleCnt="5">
        <dgm:presLayoutVars>
          <dgm:chMax val="0"/>
          <dgm:bulletEnabled val="1"/>
        </dgm:presLayoutVars>
      </dgm:prSet>
      <dgm:spPr/>
    </dgm:pt>
    <dgm:pt modelId="{23AEC9CA-22C1-4701-B116-C8B55E2B9CA1}" type="pres">
      <dgm:prSet presAssocID="{5FFAD92C-A8B2-488E-B62F-66E96FA193CA}" presName="spacer" presStyleCnt="0"/>
      <dgm:spPr/>
    </dgm:pt>
    <dgm:pt modelId="{4BB0EC85-4ED1-4842-A6EC-E4F61FA8FB5B}" type="pres">
      <dgm:prSet presAssocID="{FA7142C1-1DFF-4736-8D2F-076951F8BE34}" presName="parentText" presStyleLbl="node1" presStyleIdx="1" presStyleCnt="5">
        <dgm:presLayoutVars>
          <dgm:chMax val="0"/>
          <dgm:bulletEnabled val="1"/>
        </dgm:presLayoutVars>
      </dgm:prSet>
      <dgm:spPr/>
    </dgm:pt>
    <dgm:pt modelId="{03225426-CF1A-41AF-A478-267A0A2C0B4D}" type="pres">
      <dgm:prSet presAssocID="{0BB23972-3F11-48CD-927A-7C534E955183}" presName="spacer" presStyleCnt="0"/>
      <dgm:spPr/>
    </dgm:pt>
    <dgm:pt modelId="{A64637C1-4C41-48DE-8D01-25AAE738C219}" type="pres">
      <dgm:prSet presAssocID="{01710783-111F-4ADB-9900-2D8873B7E7A5}" presName="parentText" presStyleLbl="node1" presStyleIdx="2" presStyleCnt="5">
        <dgm:presLayoutVars>
          <dgm:chMax val="0"/>
          <dgm:bulletEnabled val="1"/>
        </dgm:presLayoutVars>
      </dgm:prSet>
      <dgm:spPr/>
    </dgm:pt>
    <dgm:pt modelId="{25774479-877D-443F-83EA-E7AF66D8EF47}" type="pres">
      <dgm:prSet presAssocID="{6E73A2DB-4D97-47B4-969C-A0B2E1F5BD57}" presName="spacer" presStyleCnt="0"/>
      <dgm:spPr/>
    </dgm:pt>
    <dgm:pt modelId="{4475FF57-39FD-4050-AD68-5DCD74D0B00B}" type="pres">
      <dgm:prSet presAssocID="{5CF4EA8F-2253-4EFB-A2F7-EBC4B54B56F4}" presName="parentText" presStyleLbl="node1" presStyleIdx="3" presStyleCnt="5">
        <dgm:presLayoutVars>
          <dgm:chMax val="0"/>
          <dgm:bulletEnabled val="1"/>
        </dgm:presLayoutVars>
      </dgm:prSet>
      <dgm:spPr/>
    </dgm:pt>
    <dgm:pt modelId="{313B3A07-A15A-44BC-ACD8-FEA521755F88}" type="pres">
      <dgm:prSet presAssocID="{AA352FB9-2E6C-4A11-95BB-242B69C59768}" presName="spacer" presStyleCnt="0"/>
      <dgm:spPr/>
    </dgm:pt>
    <dgm:pt modelId="{2538ABAA-F091-4E62-98A1-88C2FBEC2167}" type="pres">
      <dgm:prSet presAssocID="{9FF5FC68-8BC9-409D-9922-557543347404}" presName="parentText" presStyleLbl="node1" presStyleIdx="4" presStyleCnt="5">
        <dgm:presLayoutVars>
          <dgm:chMax val="0"/>
          <dgm:bulletEnabled val="1"/>
        </dgm:presLayoutVars>
      </dgm:prSet>
      <dgm:spPr/>
    </dgm:pt>
  </dgm:ptLst>
  <dgm:cxnLst>
    <dgm:cxn modelId="{66F77707-59FC-4B4F-B5C1-6BFD934563B4}" type="presOf" srcId="{462E0C67-C72B-42E0-BDF9-DC63D41E2E3F}" destId="{F249EF5F-D137-4EEA-9983-4E8F7AA4826B}" srcOrd="0" destOrd="0" presId="urn:microsoft.com/office/officeart/2005/8/layout/vList2"/>
    <dgm:cxn modelId="{68CAC409-455F-4A20-8BA1-7FAA9EAD1212}" type="presOf" srcId="{FA7142C1-1DFF-4736-8D2F-076951F8BE34}" destId="{4BB0EC85-4ED1-4842-A6EC-E4F61FA8FB5B}" srcOrd="0" destOrd="0" presId="urn:microsoft.com/office/officeart/2005/8/layout/vList2"/>
    <dgm:cxn modelId="{807B682F-73C6-4EA7-B510-DDA2182A6568}" srcId="{436ADCFA-58A9-4C1B-8CCD-68FA1AAFB4E2}" destId="{01710783-111F-4ADB-9900-2D8873B7E7A5}" srcOrd="2" destOrd="0" parTransId="{AD728127-91BB-4E5C-9ED6-CAF4AA28C4F3}" sibTransId="{6E73A2DB-4D97-47B4-969C-A0B2E1F5BD57}"/>
    <dgm:cxn modelId="{AAC1C245-175C-47B4-AD30-96C377DAAE7F}" srcId="{436ADCFA-58A9-4C1B-8CCD-68FA1AAFB4E2}" destId="{462E0C67-C72B-42E0-BDF9-DC63D41E2E3F}" srcOrd="0" destOrd="0" parTransId="{4FF1660B-0D2F-43AB-9FBE-C73E7A2A8811}" sibTransId="{5FFAD92C-A8B2-488E-B62F-66E96FA193CA}"/>
    <dgm:cxn modelId="{08E21767-F5A1-4AE1-A10B-6F48C6D33286}" srcId="{436ADCFA-58A9-4C1B-8CCD-68FA1AAFB4E2}" destId="{FA7142C1-1DFF-4736-8D2F-076951F8BE34}" srcOrd="1" destOrd="0" parTransId="{764EEA04-89C8-4769-A52B-E6541A155B91}" sibTransId="{0BB23972-3F11-48CD-927A-7C534E955183}"/>
    <dgm:cxn modelId="{5C61F452-57CE-45E5-81C7-61E986BAB1A5}" type="presOf" srcId="{01710783-111F-4ADB-9900-2D8873B7E7A5}" destId="{A64637C1-4C41-48DE-8D01-25AAE738C219}" srcOrd="0" destOrd="0" presId="urn:microsoft.com/office/officeart/2005/8/layout/vList2"/>
    <dgm:cxn modelId="{3CF81774-AD5C-4C75-B6DE-80D445674E01}" srcId="{436ADCFA-58A9-4C1B-8CCD-68FA1AAFB4E2}" destId="{9FF5FC68-8BC9-409D-9922-557543347404}" srcOrd="4" destOrd="0" parTransId="{7B77BADF-2114-451A-A922-28DAFF23B250}" sibTransId="{84D305B1-0AD2-43E6-BA46-6280E39444FA}"/>
    <dgm:cxn modelId="{05E5447B-11F2-4F3E-8655-E90FCB0D058D}" srcId="{436ADCFA-58A9-4C1B-8CCD-68FA1AAFB4E2}" destId="{5CF4EA8F-2253-4EFB-A2F7-EBC4B54B56F4}" srcOrd="3" destOrd="0" parTransId="{E82B51B7-D76F-4E12-A7DF-FCE069F4BCB2}" sibTransId="{AA352FB9-2E6C-4A11-95BB-242B69C59768}"/>
    <dgm:cxn modelId="{38A87195-F5A5-4097-A0DA-AE3EA38ECDBD}" type="presOf" srcId="{436ADCFA-58A9-4C1B-8CCD-68FA1AAFB4E2}" destId="{8CA3F28B-646E-40EB-819D-303C7BD03DF1}" srcOrd="0" destOrd="0" presId="urn:microsoft.com/office/officeart/2005/8/layout/vList2"/>
    <dgm:cxn modelId="{4E267497-3AD9-4463-9B86-FFC9AA91FF9B}" type="presOf" srcId="{9FF5FC68-8BC9-409D-9922-557543347404}" destId="{2538ABAA-F091-4E62-98A1-88C2FBEC2167}" srcOrd="0" destOrd="0" presId="urn:microsoft.com/office/officeart/2005/8/layout/vList2"/>
    <dgm:cxn modelId="{7DAC369A-498F-4A10-83C5-46E662A4B7EF}" type="presOf" srcId="{5CF4EA8F-2253-4EFB-A2F7-EBC4B54B56F4}" destId="{4475FF57-39FD-4050-AD68-5DCD74D0B00B}" srcOrd="0" destOrd="0" presId="urn:microsoft.com/office/officeart/2005/8/layout/vList2"/>
    <dgm:cxn modelId="{4606A735-68F5-4F00-8537-CFCA2CC1C8B6}" type="presParOf" srcId="{8CA3F28B-646E-40EB-819D-303C7BD03DF1}" destId="{F249EF5F-D137-4EEA-9983-4E8F7AA4826B}" srcOrd="0" destOrd="0" presId="urn:microsoft.com/office/officeart/2005/8/layout/vList2"/>
    <dgm:cxn modelId="{A4F8B0FF-4884-4069-BE0D-381C1367C397}" type="presParOf" srcId="{8CA3F28B-646E-40EB-819D-303C7BD03DF1}" destId="{23AEC9CA-22C1-4701-B116-C8B55E2B9CA1}" srcOrd="1" destOrd="0" presId="urn:microsoft.com/office/officeart/2005/8/layout/vList2"/>
    <dgm:cxn modelId="{2DE30ACC-0920-423D-B7DD-5F47F7453FBB}" type="presParOf" srcId="{8CA3F28B-646E-40EB-819D-303C7BD03DF1}" destId="{4BB0EC85-4ED1-4842-A6EC-E4F61FA8FB5B}" srcOrd="2" destOrd="0" presId="urn:microsoft.com/office/officeart/2005/8/layout/vList2"/>
    <dgm:cxn modelId="{0F1EB3FD-9C4C-4CA1-8E3F-D007AFF974CA}" type="presParOf" srcId="{8CA3F28B-646E-40EB-819D-303C7BD03DF1}" destId="{03225426-CF1A-41AF-A478-267A0A2C0B4D}" srcOrd="3" destOrd="0" presId="urn:microsoft.com/office/officeart/2005/8/layout/vList2"/>
    <dgm:cxn modelId="{34CC150B-167D-4C89-85E2-10DCC3C8B295}" type="presParOf" srcId="{8CA3F28B-646E-40EB-819D-303C7BD03DF1}" destId="{A64637C1-4C41-48DE-8D01-25AAE738C219}" srcOrd="4" destOrd="0" presId="urn:microsoft.com/office/officeart/2005/8/layout/vList2"/>
    <dgm:cxn modelId="{413D1E7E-B4C3-47D2-9B5D-127CD6CC8EB6}" type="presParOf" srcId="{8CA3F28B-646E-40EB-819D-303C7BD03DF1}" destId="{25774479-877D-443F-83EA-E7AF66D8EF47}" srcOrd="5" destOrd="0" presId="urn:microsoft.com/office/officeart/2005/8/layout/vList2"/>
    <dgm:cxn modelId="{03594645-7BF8-46DF-8467-C388A390CFC7}" type="presParOf" srcId="{8CA3F28B-646E-40EB-819D-303C7BD03DF1}" destId="{4475FF57-39FD-4050-AD68-5DCD74D0B00B}" srcOrd="6" destOrd="0" presId="urn:microsoft.com/office/officeart/2005/8/layout/vList2"/>
    <dgm:cxn modelId="{9D619220-7A37-4A5E-AE70-60FC21B91834}" type="presParOf" srcId="{8CA3F28B-646E-40EB-819D-303C7BD03DF1}" destId="{313B3A07-A15A-44BC-ACD8-FEA521755F88}" srcOrd="7" destOrd="0" presId="urn:microsoft.com/office/officeart/2005/8/layout/vList2"/>
    <dgm:cxn modelId="{02AA5FB8-301E-4BC7-8009-D81F35A9EC01}" type="presParOf" srcId="{8CA3F28B-646E-40EB-819D-303C7BD03DF1}" destId="{2538ABAA-F091-4E62-98A1-88C2FBEC2167}"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49EF5F-D137-4EEA-9983-4E8F7AA4826B}">
      <dsp:nvSpPr>
        <dsp:cNvPr id="0" name=""/>
        <dsp:cNvSpPr/>
      </dsp:nvSpPr>
      <dsp:spPr>
        <a:xfrm>
          <a:off x="0" y="135598"/>
          <a:ext cx="6628804" cy="902508"/>
        </a:xfrm>
        <a:prstGeom prst="round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(1)Compute the lowest level of detail that we have at most a 2 x 2 tiles area</a:t>
          </a:r>
        </a:p>
      </dsp:txBody>
      <dsp:txXfrm>
        <a:off x="44057" y="179655"/>
        <a:ext cx="6540690" cy="814394"/>
      </dsp:txXfrm>
    </dsp:sp>
    <dsp:sp modelId="{4BB0EC85-4ED1-4842-A6EC-E4F61FA8FB5B}">
      <dsp:nvSpPr>
        <dsp:cNvPr id="0" name=""/>
        <dsp:cNvSpPr/>
      </dsp:nvSpPr>
      <dsp:spPr>
        <a:xfrm>
          <a:off x="0" y="1087067"/>
          <a:ext cx="6628804" cy="902508"/>
        </a:xfrm>
        <a:prstGeom prst="round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(2)Starting from the lowest level of detail to download each tiles from Bing map to form the most blurring image of the region </a:t>
          </a:r>
        </a:p>
      </dsp:txBody>
      <dsp:txXfrm>
        <a:off x="44057" y="1131124"/>
        <a:ext cx="6540690" cy="814394"/>
      </dsp:txXfrm>
    </dsp:sp>
    <dsp:sp modelId="{A64637C1-4C41-48DE-8D01-25AAE738C219}">
      <dsp:nvSpPr>
        <dsp:cNvPr id="0" name=""/>
        <dsp:cNvSpPr/>
      </dsp:nvSpPr>
      <dsp:spPr>
        <a:xfrm>
          <a:off x="0" y="2038536"/>
          <a:ext cx="6628804" cy="902508"/>
        </a:xfrm>
        <a:prstGeom prst="round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(3) Then we increase the level of detail by 1 and half the tile size then we get 4 times more tiles from Bing map to form a image with more detail</a:t>
          </a:r>
        </a:p>
      </dsp:txBody>
      <dsp:txXfrm>
        <a:off x="44057" y="2082593"/>
        <a:ext cx="6540690" cy="814394"/>
      </dsp:txXfrm>
    </dsp:sp>
    <dsp:sp modelId="{4475FF57-39FD-4050-AD68-5DCD74D0B00B}">
      <dsp:nvSpPr>
        <dsp:cNvPr id="0" name=""/>
        <dsp:cNvSpPr/>
      </dsp:nvSpPr>
      <dsp:spPr>
        <a:xfrm>
          <a:off x="0" y="2990004"/>
          <a:ext cx="6628804" cy="902508"/>
        </a:xfrm>
        <a:prstGeom prst="round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(4) Then repeat the step (3) until the size of tile reached the minimum size </a:t>
          </a:r>
        </a:p>
      </dsp:txBody>
      <dsp:txXfrm>
        <a:off x="44057" y="3034061"/>
        <a:ext cx="6540690" cy="814394"/>
      </dsp:txXfrm>
    </dsp:sp>
    <dsp:sp modelId="{2538ABAA-F091-4E62-98A1-88C2FBEC2167}">
      <dsp:nvSpPr>
        <dsp:cNvPr id="0" name=""/>
        <dsp:cNvSpPr/>
      </dsp:nvSpPr>
      <dsp:spPr>
        <a:xfrm>
          <a:off x="0" y="3941473"/>
          <a:ext cx="6628804" cy="902508"/>
        </a:xfrm>
        <a:prstGeom prst="round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(5) Identify the position of the exact starting point and ending point in the image and draw a reference line.</a:t>
          </a:r>
        </a:p>
      </dsp:txBody>
      <dsp:txXfrm>
        <a:off x="44057" y="3985530"/>
        <a:ext cx="6540690" cy="81439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92A6522-3294-4881-9BB3-66FAD3B535D5}" type="datetime1">
              <a:rPr lang="zh-CN" altLang="en-US" smtClean="0">
                <a:latin typeface="Microsoft YaHei UI" panose="020B0503020204020204" pitchFamily="34" charset="-122"/>
                <a:ea typeface="Microsoft YaHei UI" panose="020B0503020204020204" pitchFamily="34" charset="-122"/>
              </a:rPr>
              <a:t>2018/5/21</a:t>
            </a:fld>
            <a:endParaRPr lang="en-US">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latin typeface="Microsoft YaHei UI" panose="020B0503020204020204" pitchFamily="34" charset="-122"/>
              <a:ea typeface="Microsoft YaHei UI" panose="020B0503020204020204" pitchFamily="34" charset="-122"/>
            </a:endParaRPr>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78FE58C-C1A6-4C4C-90C2-B7F5B0504B2D}" type="slidenum">
              <a:rPr lang="en-US" smtClean="0">
                <a:latin typeface="Microsoft YaHei UI" panose="020B0503020204020204" pitchFamily="34" charset="-122"/>
                <a:ea typeface="Microsoft YaHei UI" panose="020B0503020204020204" pitchFamily="34" charset="-122"/>
              </a:rPr>
              <a:t>‹#›</a:t>
            </a:fld>
            <a:endParaRPr 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034605036"/>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2.png>
</file>

<file path=ppt/media/image3.pn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noProof="0"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3947666-27B0-4F0D-BA3A-14969DEE0567}" type="datetime1">
              <a:rPr lang="zh-CN" altLang="en-US" noProof="0" smtClean="0"/>
              <a:t>2018/5/21</a:t>
            </a:fld>
            <a:endParaRPr lang="zh-CN" altLang="en-US" noProof="0"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noProof="0" dirty="0"/>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10E1E9A-E921-4174-A0FC-51868D7AC568}" type="slidenum">
              <a:rPr lang="en-US" altLang="zh-CN" noProof="0" smtClean="0"/>
              <a:t>‹#›</a:t>
            </a:fld>
            <a:endParaRPr lang="zh-CN" altLang="en-US" noProof="0" dirty="0"/>
          </a:p>
        </p:txBody>
      </p:sp>
    </p:spTree>
    <p:extLst>
      <p:ext uri="{BB962C8B-B14F-4D97-AF65-F5344CB8AC3E}">
        <p14:creationId xmlns:p14="http://schemas.microsoft.com/office/powerpoint/2010/main" val="37378600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幻灯片编号占位符 3"/>
          <p:cNvSpPr>
            <a:spLocks noGrp="1"/>
          </p:cNvSpPr>
          <p:nvPr>
            <p:ph type="sldNum" sz="quarter" idx="10"/>
          </p:nvPr>
        </p:nvSpPr>
        <p:spPr/>
        <p:txBody>
          <a:bodyPr/>
          <a:lstStyle/>
          <a:p>
            <a:pPr rtl="0"/>
            <a:fld id="{810E1E9A-E921-4174-A0FC-51868D7AC568}" type="slidenum">
              <a:rPr lang="en-US" altLang="zh-CN" smtClean="0"/>
              <a:t>1</a:t>
            </a:fld>
            <a:endParaRPr lang="zh-CN" altLang="en-US" dirty="0"/>
          </a:p>
        </p:txBody>
      </p:sp>
    </p:spTree>
    <p:extLst>
      <p:ext uri="{BB962C8B-B14F-4D97-AF65-F5344CB8AC3E}">
        <p14:creationId xmlns:p14="http://schemas.microsoft.com/office/powerpoint/2010/main" val="18921188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5" name="Footer Placeholder 4"/>
          <p:cNvSpPr>
            <a:spLocks noGrp="1"/>
          </p:cNvSpPr>
          <p:nvPr>
            <p:ph type="ftr" sz="quarter" idx="11"/>
          </p:nvPr>
        </p:nvSpPr>
        <p:spPr/>
        <p:txBody>
          <a:bodyPr/>
          <a:lstStyle/>
          <a:p>
            <a:r>
              <a:rPr lang="zh-CN" altLang="en-US" noProof="0"/>
              <a:t>添加页脚</a:t>
            </a:r>
            <a:endParaRPr lang="zh-CN" altLang="en-US" noProof="0" dirty="0"/>
          </a:p>
        </p:txBody>
      </p:sp>
      <p:sp>
        <p:nvSpPr>
          <p:cNvPr id="6" name="Slide Number Placeholder 5"/>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201960328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5" name="Footer Placeholder 4"/>
          <p:cNvSpPr>
            <a:spLocks noGrp="1"/>
          </p:cNvSpPr>
          <p:nvPr>
            <p:ph type="ftr" sz="quarter" idx="11"/>
          </p:nvPr>
        </p:nvSpPr>
        <p:spPr/>
        <p:txBody>
          <a:bodyPr/>
          <a:lstStyle/>
          <a:p>
            <a:r>
              <a:rPr lang="zh-CN" altLang="en-US" noProof="0"/>
              <a:t>添加页脚</a:t>
            </a:r>
            <a:endParaRPr lang="zh-CN" altLang="en-US" noProof="0" dirty="0"/>
          </a:p>
        </p:txBody>
      </p:sp>
      <p:sp>
        <p:nvSpPr>
          <p:cNvPr id="6" name="Slide Number Placeholder 5"/>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10926465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5" name="Footer Placeholder 4"/>
          <p:cNvSpPr>
            <a:spLocks noGrp="1"/>
          </p:cNvSpPr>
          <p:nvPr>
            <p:ph type="ftr" sz="quarter" idx="11"/>
          </p:nvPr>
        </p:nvSpPr>
        <p:spPr/>
        <p:txBody>
          <a:bodyPr/>
          <a:lstStyle/>
          <a:p>
            <a:r>
              <a:rPr lang="zh-CN" altLang="en-US" noProof="0"/>
              <a:t>添加页脚</a:t>
            </a:r>
            <a:endParaRPr lang="zh-CN" altLang="en-US" noProof="0" dirty="0"/>
          </a:p>
        </p:txBody>
      </p:sp>
      <p:sp>
        <p:nvSpPr>
          <p:cNvPr id="6" name="Slide Number Placeholder 5"/>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19082132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5" name="Footer Placeholder 4"/>
          <p:cNvSpPr>
            <a:spLocks noGrp="1"/>
          </p:cNvSpPr>
          <p:nvPr>
            <p:ph type="ftr" sz="quarter" idx="11"/>
          </p:nvPr>
        </p:nvSpPr>
        <p:spPr/>
        <p:txBody>
          <a:bodyPr/>
          <a:lstStyle/>
          <a:p>
            <a:r>
              <a:rPr lang="zh-CN" altLang="en-US" noProof="0"/>
              <a:t>添加页脚</a:t>
            </a:r>
            <a:endParaRPr lang="zh-CN" altLang="en-US" noProof="0" dirty="0"/>
          </a:p>
        </p:txBody>
      </p:sp>
      <p:sp>
        <p:nvSpPr>
          <p:cNvPr id="6" name="Slide Number Placeholder 5"/>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129811005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5" name="Footer Placeholder 4"/>
          <p:cNvSpPr>
            <a:spLocks noGrp="1"/>
          </p:cNvSpPr>
          <p:nvPr>
            <p:ph type="ftr" sz="quarter" idx="11"/>
          </p:nvPr>
        </p:nvSpPr>
        <p:spPr/>
        <p:txBody>
          <a:bodyPr/>
          <a:lstStyle/>
          <a:p>
            <a:r>
              <a:rPr lang="zh-CN" altLang="en-US" noProof="0"/>
              <a:t>添加页脚</a:t>
            </a:r>
            <a:endParaRPr lang="zh-CN" altLang="en-US" noProof="0" dirty="0"/>
          </a:p>
        </p:txBody>
      </p:sp>
      <p:sp>
        <p:nvSpPr>
          <p:cNvPr id="6" name="Slide Number Placeholder 5"/>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16738551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5" name="Footer Placeholder 4"/>
          <p:cNvSpPr>
            <a:spLocks noGrp="1"/>
          </p:cNvSpPr>
          <p:nvPr>
            <p:ph type="ftr" sz="quarter" idx="11"/>
          </p:nvPr>
        </p:nvSpPr>
        <p:spPr/>
        <p:txBody>
          <a:bodyPr/>
          <a:lstStyle/>
          <a:p>
            <a:r>
              <a:rPr lang="zh-CN" altLang="en-US" noProof="0"/>
              <a:t>添加页脚</a:t>
            </a:r>
            <a:endParaRPr lang="zh-CN" altLang="en-US" noProof="0" dirty="0"/>
          </a:p>
        </p:txBody>
      </p:sp>
      <p:sp>
        <p:nvSpPr>
          <p:cNvPr id="6" name="Slide Number Placeholder 5"/>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361213345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5" name="Footer Placeholder 4"/>
          <p:cNvSpPr>
            <a:spLocks noGrp="1"/>
          </p:cNvSpPr>
          <p:nvPr>
            <p:ph type="ftr" sz="quarter" idx="11"/>
          </p:nvPr>
        </p:nvSpPr>
        <p:spPr/>
        <p:txBody>
          <a:bodyPr/>
          <a:lstStyle/>
          <a:p>
            <a:r>
              <a:rPr lang="zh-CN" altLang="en-US" noProof="0"/>
              <a:t>添加页脚</a:t>
            </a:r>
            <a:endParaRPr lang="zh-CN" altLang="en-US" noProof="0" dirty="0"/>
          </a:p>
        </p:txBody>
      </p:sp>
      <p:sp>
        <p:nvSpPr>
          <p:cNvPr id="6" name="Slide Number Placeholder 5"/>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230051947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5" name="Footer Placeholder 4"/>
          <p:cNvSpPr>
            <a:spLocks noGrp="1"/>
          </p:cNvSpPr>
          <p:nvPr>
            <p:ph type="ftr" sz="quarter" idx="11"/>
          </p:nvPr>
        </p:nvSpPr>
        <p:spPr/>
        <p:txBody>
          <a:bodyPr/>
          <a:lstStyle/>
          <a:p>
            <a:r>
              <a:rPr lang="zh-CN" altLang="en-US" noProof="0"/>
              <a:t>添加页脚</a:t>
            </a:r>
            <a:endParaRPr lang="zh-CN" altLang="en-US" noProof="0" dirty="0"/>
          </a:p>
        </p:txBody>
      </p:sp>
      <p:sp>
        <p:nvSpPr>
          <p:cNvPr id="6" name="Slide Number Placeholder 5"/>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265673631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带描述文字的图片 1">
    <p:spTree>
      <p:nvGrpSpPr>
        <p:cNvPr id="1" name=""/>
        <p:cNvGrpSpPr/>
        <p:nvPr/>
      </p:nvGrpSpPr>
      <p:grpSpPr>
        <a:xfrm>
          <a:off x="0" y="0"/>
          <a:ext cx="0" cy="0"/>
          <a:chOff x="0" y="0"/>
          <a:chExt cx="0" cy="0"/>
        </a:xfrm>
      </p:grpSpPr>
      <p:sp>
        <p:nvSpPr>
          <p:cNvPr id="9" name="标题 1"/>
          <p:cNvSpPr>
            <a:spLocks noGrp="1"/>
          </p:cNvSpPr>
          <p:nvPr>
            <p:ph type="title"/>
          </p:nvPr>
        </p:nvSpPr>
        <p:spPr>
          <a:xfrm>
            <a:off x="1562100" y="457200"/>
            <a:ext cx="3932237" cy="1600200"/>
          </a:xfrm>
        </p:spPr>
        <p:txBody>
          <a:bodyPr rtlCol="0" anchor="b"/>
          <a:lstStyle>
            <a:lvl1pPr>
              <a:defRPr sz="3200"/>
            </a:lvl1pPr>
          </a:lstStyle>
          <a:p>
            <a:pPr rtl="0"/>
            <a:r>
              <a:rPr lang="zh-CN" altLang="en-US" noProof="0"/>
              <a:t>单击此处编辑母版标题样式</a:t>
            </a:r>
            <a:endParaRPr lang="zh-CN" altLang="en-US" noProof="0" dirty="0"/>
          </a:p>
        </p:txBody>
      </p:sp>
      <p:sp>
        <p:nvSpPr>
          <p:cNvPr id="3" name="图片占位符 2" descr="为添加图像预留的空占位符。单击占位符，选择要添加的图像。"/>
          <p:cNvSpPr>
            <a:spLocks noGrp="1"/>
          </p:cNvSpPr>
          <p:nvPr>
            <p:ph type="pic" idx="1"/>
          </p:nvPr>
        </p:nvSpPr>
        <p:spPr>
          <a:xfrm>
            <a:off x="5678904" y="987425"/>
            <a:ext cx="5678424"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
        <p:nvSpPr>
          <p:cNvPr id="8" name="文本占位符 3"/>
          <p:cNvSpPr>
            <a:spLocks noGrp="1"/>
          </p:cNvSpPr>
          <p:nvPr>
            <p:ph type="body" sz="half" idx="2"/>
          </p:nvPr>
        </p:nvSpPr>
        <p:spPr>
          <a:xfrm>
            <a:off x="1562100" y="2101850"/>
            <a:ext cx="3932237" cy="3759200"/>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5" name="日期占位符 4"/>
          <p:cNvSpPr>
            <a:spLocks noGrp="1"/>
          </p:cNvSpPr>
          <p:nvPr>
            <p:ph type="dt" sz="half" idx="10"/>
          </p:nvPr>
        </p:nvSpPr>
        <p:spPr/>
        <p:txBody>
          <a:bodyPr rtlCol="0"/>
          <a:lstStyle/>
          <a:p>
            <a:pPr rtl="0"/>
            <a:fld id="{20A24A68-F8E5-4D8D-94AA-9BD98894284D}" type="datetime1">
              <a:rPr lang="zh-CN" altLang="en-US" noProof="0" smtClean="0"/>
              <a:t>2018/5/21</a:t>
            </a:fld>
            <a:endParaRPr lang="zh-CN" altLang="en-US" noProof="0" dirty="0"/>
          </a:p>
        </p:txBody>
      </p:sp>
      <p:sp>
        <p:nvSpPr>
          <p:cNvPr id="6" name="页脚占位符 5"/>
          <p:cNvSpPr>
            <a:spLocks noGrp="1"/>
          </p:cNvSpPr>
          <p:nvPr>
            <p:ph type="ftr" sz="quarter" idx="11"/>
          </p:nvPr>
        </p:nvSpPr>
        <p:spPr/>
        <p:txBody>
          <a:bodyPr rtlCol="0"/>
          <a:lstStyle/>
          <a:p>
            <a:pPr rtl="0"/>
            <a:r>
              <a:rPr lang="zh-CN" altLang="en-US" noProof="0" dirty="0"/>
              <a:t>添加页脚</a:t>
            </a:r>
          </a:p>
        </p:txBody>
      </p:sp>
      <p:sp>
        <p:nvSpPr>
          <p:cNvPr id="7" name="幻灯片编号占位符 6"/>
          <p:cNvSpPr>
            <a:spLocks noGrp="1"/>
          </p:cNvSpPr>
          <p:nvPr>
            <p:ph type="sldNum" sz="quarter" idx="12"/>
          </p:nvPr>
        </p:nvSpPr>
        <p:spPr/>
        <p:txBody>
          <a:bodyPr rtlCol="0"/>
          <a:lstStyle/>
          <a:p>
            <a:pPr rtl="0"/>
            <a:fld id="{71B7BAC7-FE87-40F6-AA24-4F4685D1B022}" type="slidenum">
              <a:rPr lang="en-US" altLang="zh-CN" noProof="0" smtClean="0"/>
              <a:t>‹#›</a:t>
            </a:fld>
            <a:endParaRPr lang="zh-CN" altLang="en-US" noProof="0" dirty="0"/>
          </a:p>
        </p:txBody>
      </p:sp>
    </p:spTree>
    <p:extLst>
      <p:ext uri="{BB962C8B-B14F-4D97-AF65-F5344CB8AC3E}">
        <p14:creationId xmlns:p14="http://schemas.microsoft.com/office/powerpoint/2010/main" val="3413888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5" name="Footer Placeholder 4"/>
          <p:cNvSpPr>
            <a:spLocks noGrp="1"/>
          </p:cNvSpPr>
          <p:nvPr>
            <p:ph type="ftr" sz="quarter" idx="11"/>
          </p:nvPr>
        </p:nvSpPr>
        <p:spPr/>
        <p:txBody>
          <a:bodyPr/>
          <a:lstStyle/>
          <a:p>
            <a:r>
              <a:rPr lang="zh-CN" altLang="en-US" noProof="0"/>
              <a:t>添加页脚</a:t>
            </a:r>
            <a:endParaRPr lang="zh-CN" altLang="en-US" noProof="0" dirty="0"/>
          </a:p>
        </p:txBody>
      </p:sp>
      <p:sp>
        <p:nvSpPr>
          <p:cNvPr id="6" name="Slide Number Placeholder 5"/>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417511113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5" name="Footer Placeholder 4"/>
          <p:cNvSpPr>
            <a:spLocks noGrp="1"/>
          </p:cNvSpPr>
          <p:nvPr>
            <p:ph type="ftr" sz="quarter" idx="11"/>
          </p:nvPr>
        </p:nvSpPr>
        <p:spPr/>
        <p:txBody>
          <a:bodyPr/>
          <a:lstStyle/>
          <a:p>
            <a:r>
              <a:rPr lang="zh-CN" altLang="en-US" noProof="0"/>
              <a:t>添加页脚</a:t>
            </a:r>
            <a:endParaRPr lang="zh-CN" altLang="en-US" noProof="0" dirty="0"/>
          </a:p>
        </p:txBody>
      </p:sp>
      <p:sp>
        <p:nvSpPr>
          <p:cNvPr id="6" name="Slide Number Placeholder 5"/>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351111641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6" name="Footer Placeholder 5"/>
          <p:cNvSpPr>
            <a:spLocks noGrp="1"/>
          </p:cNvSpPr>
          <p:nvPr>
            <p:ph type="ftr" sz="quarter" idx="11"/>
          </p:nvPr>
        </p:nvSpPr>
        <p:spPr/>
        <p:txBody>
          <a:bodyPr/>
          <a:lstStyle/>
          <a:p>
            <a:r>
              <a:rPr lang="zh-CN" altLang="en-US" noProof="0"/>
              <a:t>添加页脚</a:t>
            </a:r>
            <a:endParaRPr lang="zh-CN" altLang="en-US" noProof="0" dirty="0"/>
          </a:p>
        </p:txBody>
      </p:sp>
      <p:sp>
        <p:nvSpPr>
          <p:cNvPr id="7" name="Slide Number Placeholder 6"/>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198575326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8" name="Footer Placeholder 7"/>
          <p:cNvSpPr>
            <a:spLocks noGrp="1"/>
          </p:cNvSpPr>
          <p:nvPr>
            <p:ph type="ftr" sz="quarter" idx="11"/>
          </p:nvPr>
        </p:nvSpPr>
        <p:spPr/>
        <p:txBody>
          <a:bodyPr/>
          <a:lstStyle/>
          <a:p>
            <a:r>
              <a:rPr lang="zh-CN" altLang="en-US" noProof="0"/>
              <a:t>添加页脚</a:t>
            </a:r>
            <a:endParaRPr lang="zh-CN" altLang="en-US" noProof="0" dirty="0"/>
          </a:p>
        </p:txBody>
      </p:sp>
      <p:sp>
        <p:nvSpPr>
          <p:cNvPr id="9" name="Slide Number Placeholder 8"/>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254432272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4" name="Footer Placeholder 3"/>
          <p:cNvSpPr>
            <a:spLocks noGrp="1"/>
          </p:cNvSpPr>
          <p:nvPr>
            <p:ph type="ftr" sz="quarter" idx="11"/>
          </p:nvPr>
        </p:nvSpPr>
        <p:spPr/>
        <p:txBody>
          <a:bodyPr/>
          <a:lstStyle/>
          <a:p>
            <a:r>
              <a:rPr lang="zh-CN" altLang="en-US" noProof="0"/>
              <a:t>添加页脚</a:t>
            </a:r>
            <a:endParaRPr lang="zh-CN" altLang="en-US" noProof="0" dirty="0"/>
          </a:p>
        </p:txBody>
      </p:sp>
      <p:sp>
        <p:nvSpPr>
          <p:cNvPr id="5" name="Slide Number Placeholder 4"/>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388015915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3" name="Footer Placeholder 2"/>
          <p:cNvSpPr>
            <a:spLocks noGrp="1"/>
          </p:cNvSpPr>
          <p:nvPr>
            <p:ph type="ftr" sz="quarter" idx="11"/>
          </p:nvPr>
        </p:nvSpPr>
        <p:spPr/>
        <p:txBody>
          <a:bodyPr/>
          <a:lstStyle/>
          <a:p>
            <a:r>
              <a:rPr lang="zh-CN" altLang="en-US" noProof="0"/>
              <a:t>添加页脚</a:t>
            </a:r>
            <a:endParaRPr lang="zh-CN" altLang="en-US" noProof="0" dirty="0"/>
          </a:p>
        </p:txBody>
      </p:sp>
      <p:sp>
        <p:nvSpPr>
          <p:cNvPr id="4" name="Slide Number Placeholder 3"/>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54878273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6" name="Footer Placeholder 5"/>
          <p:cNvSpPr>
            <a:spLocks noGrp="1"/>
          </p:cNvSpPr>
          <p:nvPr>
            <p:ph type="ftr" sz="quarter" idx="11"/>
          </p:nvPr>
        </p:nvSpPr>
        <p:spPr/>
        <p:txBody>
          <a:bodyPr/>
          <a:lstStyle/>
          <a:p>
            <a:r>
              <a:rPr lang="zh-CN" altLang="en-US" noProof="0"/>
              <a:t>添加页脚</a:t>
            </a:r>
            <a:endParaRPr lang="zh-CN" altLang="en-US" noProof="0" dirty="0"/>
          </a:p>
        </p:txBody>
      </p:sp>
      <p:sp>
        <p:nvSpPr>
          <p:cNvPr id="7" name="Slide Number Placeholder 6"/>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65517840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35557AE-F66A-4EF3-915B-771BE5CCD13F}" type="datetime1">
              <a:rPr lang="zh-CN" altLang="en-US" noProof="0" smtClean="0"/>
              <a:t>2018/5/21</a:t>
            </a:fld>
            <a:endParaRPr lang="zh-CN" altLang="en-US" noProof="0" dirty="0"/>
          </a:p>
        </p:txBody>
      </p:sp>
      <p:sp>
        <p:nvSpPr>
          <p:cNvPr id="6" name="Footer Placeholder 5"/>
          <p:cNvSpPr>
            <a:spLocks noGrp="1"/>
          </p:cNvSpPr>
          <p:nvPr>
            <p:ph type="ftr" sz="quarter" idx="11"/>
          </p:nvPr>
        </p:nvSpPr>
        <p:spPr/>
        <p:txBody>
          <a:bodyPr/>
          <a:lstStyle/>
          <a:p>
            <a:r>
              <a:rPr lang="zh-CN" altLang="en-US" noProof="0"/>
              <a:t>添加页脚</a:t>
            </a:r>
            <a:endParaRPr lang="zh-CN" altLang="en-US" noProof="0" dirty="0"/>
          </a:p>
        </p:txBody>
      </p:sp>
      <p:sp>
        <p:nvSpPr>
          <p:cNvPr id="7" name="Slide Number Placeholder 6"/>
          <p:cNvSpPr>
            <a:spLocks noGrp="1"/>
          </p:cNvSpPr>
          <p:nvPr>
            <p:ph type="sldNum" sz="quarter" idx="12"/>
          </p:nvPr>
        </p:nvSpPr>
        <p:spPr/>
        <p:txBody>
          <a:body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334743211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35557AE-F66A-4EF3-915B-771BE5CCD13F}" type="datetime1">
              <a:rPr lang="zh-CN" altLang="en-US" noProof="0" smtClean="0"/>
              <a:t>2018/5/21</a:t>
            </a:fld>
            <a:endParaRPr lang="zh-CN" altLang="en-US" noProof="0"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zh-CN" altLang="en-US" noProof="0"/>
              <a:t>添加页脚</a:t>
            </a:r>
            <a:endParaRPr lang="zh-CN" altLang="en-US" noProof="0"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1B7BAC7-FE87-40F6-AA24-4F4685D1B022}" type="slidenum">
              <a:rPr lang="en-US" altLang="zh-CN" noProof="0" smtClean="0"/>
              <a:pPr/>
              <a:t>‹#›</a:t>
            </a:fld>
            <a:endParaRPr lang="zh-CN" altLang="en-US" noProof="0" dirty="0"/>
          </a:p>
        </p:txBody>
      </p:sp>
    </p:spTree>
    <p:extLst>
      <p:ext uri="{BB962C8B-B14F-4D97-AF65-F5344CB8AC3E}">
        <p14:creationId xmlns:p14="http://schemas.microsoft.com/office/powerpoint/2010/main" val="338348559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681"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1464" userDrawn="1">
          <p15:clr>
            <a:srgbClr val="F26B43"/>
          </p15:clr>
        </p15:guide>
        <p15:guide id="4" pos="7152" userDrawn="1">
          <p15:clr>
            <a:srgbClr val="F26B43"/>
          </p15:clr>
        </p15:guide>
        <p15:guide id="5" pos="984" userDrawn="1">
          <p15:clr>
            <a:srgbClr val="F26B43"/>
          </p15:clr>
        </p15:guide>
        <p15:guide id="6" orient="horz" pos="388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4" descr="图片包含 电路&#10;&#10;已生成高可信度的说明">
            <a:extLst>
              <a:ext uri="{FF2B5EF4-FFF2-40B4-BE49-F238E27FC236}">
                <a16:creationId xmlns:a16="http://schemas.microsoft.com/office/drawing/2014/main" id="{1FA3A93E-A83E-4CC3-A5D1-F17A9493B803}"/>
              </a:ext>
            </a:extLst>
          </p:cNvPr>
          <p:cNvPicPr>
            <a:picLocks noChangeAspect="1"/>
          </p:cNvPicPr>
          <p:nvPr/>
        </p:nvPicPr>
        <p:blipFill rotWithShape="1">
          <a:blip r:embed="rId3"/>
          <a:srcRect t="6055" r="21717" b="49521"/>
          <a:stretch/>
        </p:blipFill>
        <p:spPr>
          <a:xfrm>
            <a:off x="-1" y="0"/>
            <a:ext cx="12099924" cy="6866467"/>
          </a:xfrm>
          <a:prstGeom prst="rect">
            <a:avLst/>
          </a:prstGeom>
        </p:spPr>
      </p:pic>
      <p:sp>
        <p:nvSpPr>
          <p:cNvPr id="9" name="Parallelogram 8">
            <a:extLst>
              <a:ext uri="{FF2B5EF4-FFF2-40B4-BE49-F238E27FC236}">
                <a16:creationId xmlns:a16="http://schemas.microsoft.com/office/drawing/2014/main" id="{3A6596D4-D53C-424F-9F16-CC8686C07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81BB890B-70D4-42FE-A599-6AEF1A42D9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3842D646-B58C-43C8-8152-01BC782B7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E67D1587-504D-41BC-9D48-B61257BFB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a:extLst>
              <a:ext uri="{FF2B5EF4-FFF2-40B4-BE49-F238E27FC236}">
                <a16:creationId xmlns:a16="http://schemas.microsoft.com/office/drawing/2014/main" id="{9A2DE6E0-967C-4C58-8558-EC08F1138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a:extLst>
              <a:ext uri="{FF2B5EF4-FFF2-40B4-BE49-F238E27FC236}">
                <a16:creationId xmlns:a16="http://schemas.microsoft.com/office/drawing/2014/main" id="{3559A5F2-8BE0-4998-A1E4-1B145465A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ctrTitle"/>
          </p:nvPr>
        </p:nvSpPr>
        <p:spPr>
          <a:xfrm>
            <a:off x="4704200" y="1678665"/>
            <a:ext cx="4569803" cy="2369131"/>
          </a:xfrm>
        </p:spPr>
        <p:txBody>
          <a:bodyPr rtlCol="0">
            <a:normAutofit/>
          </a:bodyPr>
          <a:lstStyle/>
          <a:p>
            <a:pPr>
              <a:lnSpc>
                <a:spcPct val="90000"/>
              </a:lnSpc>
            </a:pPr>
            <a:r>
              <a:rPr lang="en-US" sz="4600"/>
              <a:t>Aerial/Satellite Imagery Retrieval</a:t>
            </a:r>
          </a:p>
        </p:txBody>
      </p:sp>
      <p:sp>
        <p:nvSpPr>
          <p:cNvPr id="3" name="副标题 2"/>
          <p:cNvSpPr>
            <a:spLocks noGrp="1"/>
          </p:cNvSpPr>
          <p:nvPr>
            <p:ph type="subTitle" idx="1"/>
          </p:nvPr>
        </p:nvSpPr>
        <p:spPr>
          <a:xfrm>
            <a:off x="4700964" y="4050832"/>
            <a:ext cx="4573037" cy="1096899"/>
          </a:xfrm>
        </p:spPr>
        <p:txBody>
          <a:bodyPr rtlCol="0">
            <a:normAutofit/>
          </a:bodyPr>
          <a:lstStyle/>
          <a:p>
            <a:pPr rtl="0">
              <a:lnSpc>
                <a:spcPct val="90000"/>
              </a:lnSpc>
            </a:pPr>
            <a:r>
              <a:rPr lang="en-US" altLang="zh-CN" sz="1100">
                <a:solidFill>
                  <a:schemeClr val="bg1"/>
                </a:solidFill>
              </a:rPr>
              <a:t>EECS 495 HW3</a:t>
            </a:r>
          </a:p>
          <a:p>
            <a:pPr rtl="0">
              <a:lnSpc>
                <a:spcPct val="90000"/>
              </a:lnSpc>
            </a:pPr>
            <a:r>
              <a:rPr lang="en-US" altLang="zh-CN" sz="1100">
                <a:solidFill>
                  <a:schemeClr val="bg1"/>
                </a:solidFill>
              </a:rPr>
              <a:t>Yuqi Zhao</a:t>
            </a:r>
          </a:p>
          <a:p>
            <a:pPr rtl="0">
              <a:lnSpc>
                <a:spcPct val="90000"/>
              </a:lnSpc>
            </a:pPr>
            <a:r>
              <a:rPr lang="en-US" sz="1100">
                <a:solidFill>
                  <a:schemeClr val="bg1"/>
                </a:solidFill>
              </a:rPr>
              <a:t>Fan Liu</a:t>
            </a:r>
          </a:p>
          <a:p>
            <a:pPr rtl="0">
              <a:lnSpc>
                <a:spcPct val="90000"/>
              </a:lnSpc>
            </a:pPr>
            <a:r>
              <a:rPr lang="en-US" sz="1100">
                <a:solidFill>
                  <a:schemeClr val="bg1"/>
                </a:solidFill>
              </a:rPr>
              <a:t>Shirui Xu</a:t>
            </a:r>
          </a:p>
        </p:txBody>
      </p:sp>
    </p:spTree>
    <p:extLst>
      <p:ext uri="{BB962C8B-B14F-4D97-AF65-F5344CB8AC3E}">
        <p14:creationId xmlns:p14="http://schemas.microsoft.com/office/powerpoint/2010/main" val="923078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6929DE-8617-4D8C-90AD-C84841CC8117}"/>
              </a:ext>
            </a:extLst>
          </p:cNvPr>
          <p:cNvSpPr>
            <a:spLocks noGrp="1"/>
          </p:cNvSpPr>
          <p:nvPr>
            <p:ph type="title"/>
          </p:nvPr>
        </p:nvSpPr>
        <p:spPr>
          <a:xfrm>
            <a:off x="321734" y="889000"/>
            <a:ext cx="8596668" cy="1320800"/>
          </a:xfrm>
        </p:spPr>
        <p:txBody>
          <a:bodyPr/>
          <a:lstStyle/>
          <a:p>
            <a:r>
              <a:rPr lang="en-US" dirty="0"/>
              <a:t>Results</a:t>
            </a:r>
          </a:p>
        </p:txBody>
      </p:sp>
      <p:pic>
        <p:nvPicPr>
          <p:cNvPr id="6" name="Picture 5" descr="A close up of a map&#10;&#10;Description generated with high confidence">
            <a:extLst>
              <a:ext uri="{FF2B5EF4-FFF2-40B4-BE49-F238E27FC236}">
                <a16:creationId xmlns:a16="http://schemas.microsoft.com/office/drawing/2014/main" id="{36D4FF72-B230-4582-98CC-888461BE242F}"/>
              </a:ext>
            </a:extLst>
          </p:cNvPr>
          <p:cNvPicPr>
            <a:picLocks noChangeAspect="1"/>
          </p:cNvPicPr>
          <p:nvPr/>
        </p:nvPicPr>
        <p:blipFill>
          <a:blip r:embed="rId2"/>
          <a:stretch>
            <a:fillRect/>
          </a:stretch>
        </p:blipFill>
        <p:spPr>
          <a:xfrm>
            <a:off x="2416002" y="3178"/>
            <a:ext cx="6858000" cy="6858000"/>
          </a:xfrm>
          <a:prstGeom prst="rect">
            <a:avLst/>
          </a:prstGeom>
        </p:spPr>
      </p:pic>
      <p:pic>
        <p:nvPicPr>
          <p:cNvPr id="8" name="Picture 7" descr="A close up of a map&#10;&#10;Description generated with high confidence">
            <a:extLst>
              <a:ext uri="{FF2B5EF4-FFF2-40B4-BE49-F238E27FC236}">
                <a16:creationId xmlns:a16="http://schemas.microsoft.com/office/drawing/2014/main" id="{FF32E708-270C-4B52-8B89-380B0FEBB870}"/>
              </a:ext>
            </a:extLst>
          </p:cNvPr>
          <p:cNvPicPr>
            <a:picLocks noChangeAspect="1"/>
          </p:cNvPicPr>
          <p:nvPr/>
        </p:nvPicPr>
        <p:blipFill>
          <a:blip r:embed="rId3"/>
          <a:stretch>
            <a:fillRect/>
          </a:stretch>
        </p:blipFill>
        <p:spPr>
          <a:xfrm>
            <a:off x="8801094" y="41276"/>
            <a:ext cx="3390902" cy="3390902"/>
          </a:xfrm>
          <a:prstGeom prst="rect">
            <a:avLst/>
          </a:prstGeom>
        </p:spPr>
      </p:pic>
      <p:pic>
        <p:nvPicPr>
          <p:cNvPr id="10" name="Picture 9" descr="A close up of a fence&#10;&#10;Description generated with high confidence">
            <a:extLst>
              <a:ext uri="{FF2B5EF4-FFF2-40B4-BE49-F238E27FC236}">
                <a16:creationId xmlns:a16="http://schemas.microsoft.com/office/drawing/2014/main" id="{5853474F-6C54-474E-9544-E716FC022483}"/>
              </a:ext>
            </a:extLst>
          </p:cNvPr>
          <p:cNvPicPr>
            <a:picLocks noChangeAspect="1"/>
          </p:cNvPicPr>
          <p:nvPr/>
        </p:nvPicPr>
        <p:blipFill>
          <a:blip r:embed="rId4"/>
          <a:stretch>
            <a:fillRect/>
          </a:stretch>
        </p:blipFill>
        <p:spPr>
          <a:xfrm>
            <a:off x="8801098" y="3425822"/>
            <a:ext cx="3390902" cy="3390902"/>
          </a:xfrm>
          <a:prstGeom prst="rect">
            <a:avLst/>
          </a:prstGeom>
        </p:spPr>
      </p:pic>
      <p:pic>
        <p:nvPicPr>
          <p:cNvPr id="14" name="Picture 13">
            <a:extLst>
              <a:ext uri="{FF2B5EF4-FFF2-40B4-BE49-F238E27FC236}">
                <a16:creationId xmlns:a16="http://schemas.microsoft.com/office/drawing/2014/main" id="{FAD81490-1FE0-45E3-BF86-5FA7AB7E5DE4}"/>
              </a:ext>
            </a:extLst>
          </p:cNvPr>
          <p:cNvPicPr>
            <a:picLocks noChangeAspect="1"/>
          </p:cNvPicPr>
          <p:nvPr/>
        </p:nvPicPr>
        <p:blipFill rotWithShape="1">
          <a:blip r:embed="rId5"/>
          <a:srcRect b="50000"/>
          <a:stretch/>
        </p:blipFill>
        <p:spPr>
          <a:xfrm>
            <a:off x="4" y="3470276"/>
            <a:ext cx="3390902" cy="1695451"/>
          </a:xfrm>
          <a:prstGeom prst="rect">
            <a:avLst/>
          </a:prstGeom>
        </p:spPr>
      </p:pic>
      <p:pic>
        <p:nvPicPr>
          <p:cNvPr id="16" name="Picture 15" descr="A picture containing building, indoor&#10;&#10;Description generated with high confidence">
            <a:extLst>
              <a:ext uri="{FF2B5EF4-FFF2-40B4-BE49-F238E27FC236}">
                <a16:creationId xmlns:a16="http://schemas.microsoft.com/office/drawing/2014/main" id="{BEC95DF4-D91C-4265-97AF-E773640FF946}"/>
              </a:ext>
            </a:extLst>
          </p:cNvPr>
          <p:cNvPicPr>
            <a:picLocks noChangeAspect="1"/>
          </p:cNvPicPr>
          <p:nvPr/>
        </p:nvPicPr>
        <p:blipFill rotWithShape="1">
          <a:blip r:embed="rId6"/>
          <a:srcRect b="50000"/>
          <a:stretch/>
        </p:blipFill>
        <p:spPr>
          <a:xfrm>
            <a:off x="4" y="5165727"/>
            <a:ext cx="3390902" cy="1695451"/>
          </a:xfrm>
          <a:prstGeom prst="rect">
            <a:avLst/>
          </a:prstGeom>
        </p:spPr>
      </p:pic>
    </p:spTree>
    <p:extLst>
      <p:ext uri="{BB962C8B-B14F-4D97-AF65-F5344CB8AC3E}">
        <p14:creationId xmlns:p14="http://schemas.microsoft.com/office/powerpoint/2010/main" val="3899586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E6444A-4AA1-4499-A0E8-B700E1081AC2}"/>
              </a:ext>
            </a:extLst>
          </p:cNvPr>
          <p:cNvSpPr>
            <a:spLocks noGrp="1"/>
          </p:cNvSpPr>
          <p:nvPr>
            <p:ph type="title"/>
          </p:nvPr>
        </p:nvSpPr>
        <p:spPr/>
        <p:txBody>
          <a:bodyPr/>
          <a:lstStyle/>
          <a:p>
            <a:r>
              <a:rPr lang="en-US" dirty="0"/>
              <a:t>Purpose of the program</a:t>
            </a:r>
          </a:p>
        </p:txBody>
      </p:sp>
      <p:sp>
        <p:nvSpPr>
          <p:cNvPr id="3" name="内容占位符 2">
            <a:extLst>
              <a:ext uri="{FF2B5EF4-FFF2-40B4-BE49-F238E27FC236}">
                <a16:creationId xmlns:a16="http://schemas.microsoft.com/office/drawing/2014/main" id="{12B1EA1F-A8ED-48B7-AA9B-B9D198A0F145}"/>
              </a:ext>
            </a:extLst>
          </p:cNvPr>
          <p:cNvSpPr>
            <a:spLocks noGrp="1"/>
          </p:cNvSpPr>
          <p:nvPr>
            <p:ph idx="1"/>
          </p:nvPr>
        </p:nvSpPr>
        <p:spPr/>
        <p:txBody>
          <a:bodyPr>
            <a:normAutofit/>
          </a:bodyPr>
          <a:lstStyle/>
          <a:p>
            <a:r>
              <a:rPr lang="en-US" sz="2400" dirty="0"/>
              <a:t>This program is developed to download the an aerial image from Bing Map with the best resolution.</a:t>
            </a:r>
          </a:p>
          <a:p>
            <a:r>
              <a:rPr lang="en-US" sz="2400" dirty="0"/>
              <a:t>Showing a Bounding Box for the interested Area.</a:t>
            </a:r>
          </a:p>
          <a:p>
            <a:endParaRPr lang="en-US" sz="2400" dirty="0"/>
          </a:p>
        </p:txBody>
      </p:sp>
    </p:spTree>
    <p:extLst>
      <p:ext uri="{BB962C8B-B14F-4D97-AF65-F5344CB8AC3E}">
        <p14:creationId xmlns:p14="http://schemas.microsoft.com/office/powerpoint/2010/main" val="3729968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B7D0A-DD8E-48D7-BBC7-E1008A3980D9}"/>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C9321D0E-4EBA-404B-9205-DA322A3B21C6}"/>
              </a:ext>
            </a:extLst>
          </p:cNvPr>
          <p:cNvSpPr>
            <a:spLocks noGrp="1"/>
          </p:cNvSpPr>
          <p:nvPr>
            <p:ph idx="1"/>
          </p:nvPr>
        </p:nvSpPr>
        <p:spPr/>
        <p:txBody>
          <a:bodyPr>
            <a:normAutofit/>
          </a:bodyPr>
          <a:lstStyle/>
          <a:p>
            <a:r>
              <a:rPr lang="en-US" sz="2400" dirty="0"/>
              <a:t>Bing Maps Tile System Documentation </a:t>
            </a:r>
          </a:p>
          <a:p>
            <a:pPr lvl="1"/>
            <a:r>
              <a:rPr lang="en-US" sz="2200" dirty="0"/>
              <a:t>Provide basic idea and API for retrieving satellite image for Bing Map Server</a:t>
            </a:r>
          </a:p>
          <a:p>
            <a:pPr lvl="1"/>
            <a:r>
              <a:rPr lang="en-US" sz="2200" dirty="0"/>
              <a:t>Offer basic functions for developer </a:t>
            </a:r>
          </a:p>
          <a:p>
            <a:endParaRPr lang="en-US" sz="2400" dirty="0"/>
          </a:p>
          <a:p>
            <a:r>
              <a:rPr lang="en-US" sz="2400" dirty="0"/>
              <a:t>Most of the functionality is provided by Microsoft in their </a:t>
            </a:r>
            <a:r>
              <a:rPr lang="en-US" sz="2400" dirty="0" err="1"/>
              <a:t>Bing_Tilt_System,we</a:t>
            </a:r>
            <a:r>
              <a:rPr lang="en-US" sz="2400" dirty="0"/>
              <a:t> are using the python version of it from </a:t>
            </a:r>
            <a:r>
              <a:rPr lang="en-US" sz="2400" dirty="0" err="1"/>
              <a:t>github</a:t>
            </a:r>
            <a:r>
              <a:rPr lang="en-US" sz="2400" dirty="0"/>
              <a:t>.</a:t>
            </a:r>
          </a:p>
        </p:txBody>
      </p:sp>
    </p:spTree>
    <p:extLst>
      <p:ext uri="{BB962C8B-B14F-4D97-AF65-F5344CB8AC3E}">
        <p14:creationId xmlns:p14="http://schemas.microsoft.com/office/powerpoint/2010/main" val="3657033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9">
            <a:extLst>
              <a:ext uri="{FF2B5EF4-FFF2-40B4-BE49-F238E27FC236}">
                <a16:creationId xmlns:a16="http://schemas.microsoft.com/office/drawing/2014/main" id="{655AE6B0-AC9E-4167-806F-E9DB135FC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11">
            <a:extLst>
              <a:ext uri="{FF2B5EF4-FFF2-40B4-BE49-F238E27FC236}">
                <a16:creationId xmlns:a16="http://schemas.microsoft.com/office/drawing/2014/main" id="{3523416A-383B-4FDC-B4C9-D8EDDFE9C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267" y="-8467"/>
            <a:ext cx="4766733" cy="6866467"/>
            <a:chOff x="7425267" y="-8467"/>
            <a:chExt cx="4766733" cy="6866467"/>
          </a:xfrm>
        </p:grpSpPr>
        <p:cxnSp>
          <p:nvCxnSpPr>
            <p:cNvPr id="13" name="Straight Connector 12">
              <a:extLst>
                <a:ext uri="{FF2B5EF4-FFF2-40B4-BE49-F238E27FC236}">
                  <a16:creationId xmlns:a16="http://schemas.microsoft.com/office/drawing/2014/main" id="{CB0D29D5-3F7C-4197-821B-6D60A66CC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47FB49A-3541-428A-AADE-682A3C505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D96F53DC-08F1-42C6-B558-B83D54B27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AFE48CAF-A51C-463F-A570-ED99439A5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a:extLst>
                <a:ext uri="{FF2B5EF4-FFF2-40B4-BE49-F238E27FC236}">
                  <a16:creationId xmlns:a16="http://schemas.microsoft.com/office/drawing/2014/main" id="{01F0C48B-50FF-4351-8207-16D0960483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7">
              <a:extLst>
                <a:ext uri="{FF2B5EF4-FFF2-40B4-BE49-F238E27FC236}">
                  <a16:creationId xmlns:a16="http://schemas.microsoft.com/office/drawing/2014/main" id="{300384B6-5ED6-4F91-A548-B706D8375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8">
              <a:extLst>
                <a:ext uri="{FF2B5EF4-FFF2-40B4-BE49-F238E27FC236}">
                  <a16:creationId xmlns:a16="http://schemas.microsoft.com/office/drawing/2014/main" id="{337AFFAE-C182-463C-9459-8AB3C69D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9">
              <a:extLst>
                <a:ext uri="{FF2B5EF4-FFF2-40B4-BE49-F238E27FC236}">
                  <a16:creationId xmlns:a16="http://schemas.microsoft.com/office/drawing/2014/main" id="{510ACF17-C3F0-42BF-BDEB-D07927712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E804EFD0-B84E-476F-9FC6-6C4A42EA0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7" name="Rectangle 22">
            <a:extLst>
              <a:ext uri="{FF2B5EF4-FFF2-40B4-BE49-F238E27FC236}">
                <a16:creationId xmlns:a16="http://schemas.microsoft.com/office/drawing/2014/main" id="{87BD1F4E-A66D-4C06-86DA-8D56CA7A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719" y="0"/>
            <a:ext cx="621428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6FFEC749-B164-477D-9A54-7EFA4414ECC9}"/>
              </a:ext>
            </a:extLst>
          </p:cNvPr>
          <p:cNvSpPr>
            <a:spLocks noGrp="1"/>
          </p:cNvSpPr>
          <p:nvPr>
            <p:ph type="title"/>
          </p:nvPr>
        </p:nvSpPr>
        <p:spPr>
          <a:xfrm>
            <a:off x="652481" y="1382486"/>
            <a:ext cx="3547581" cy="4093028"/>
          </a:xfrm>
        </p:spPr>
        <p:txBody>
          <a:bodyPr anchor="ctr">
            <a:normAutofit/>
          </a:bodyPr>
          <a:lstStyle/>
          <a:p>
            <a:r>
              <a:rPr lang="en-US" sz="4400"/>
              <a:t>Image Retrieval Steps</a:t>
            </a:r>
          </a:p>
        </p:txBody>
      </p:sp>
      <p:graphicFrame>
        <p:nvGraphicFramePr>
          <p:cNvPr id="28" name="内容占位符 2">
            <a:extLst>
              <a:ext uri="{FF2B5EF4-FFF2-40B4-BE49-F238E27FC236}">
                <a16:creationId xmlns:a16="http://schemas.microsoft.com/office/drawing/2014/main" id="{89614429-65FB-4C14-B5C8-423FDBBD9317}"/>
              </a:ext>
            </a:extLst>
          </p:cNvPr>
          <p:cNvGraphicFramePr>
            <a:graphicFrameLocks noGrp="1"/>
          </p:cNvGraphicFramePr>
          <p:nvPr>
            <p:ph idx="1"/>
            <p:extLst>
              <p:ext uri="{D42A27DB-BD31-4B8C-83A1-F6EECF244321}">
                <p14:modId xmlns:p14="http://schemas.microsoft.com/office/powerpoint/2010/main" val="811866181"/>
              </p:ext>
            </p:extLst>
          </p:nvPr>
        </p:nvGraphicFramePr>
        <p:xfrm>
          <a:off x="4916553" y="944563"/>
          <a:ext cx="6628804" cy="497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0048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图片 4" descr="图片包含 物体&#10;&#10;已生成高可信度的说明">
            <a:extLst>
              <a:ext uri="{FF2B5EF4-FFF2-40B4-BE49-F238E27FC236}">
                <a16:creationId xmlns:a16="http://schemas.microsoft.com/office/drawing/2014/main" id="{EA056038-0C6C-4E4B-9004-5E5EFCF87487}"/>
              </a:ext>
            </a:extLst>
          </p:cNvPr>
          <p:cNvPicPr>
            <a:picLocks noChangeAspect="1"/>
          </p:cNvPicPr>
          <p:nvPr/>
        </p:nvPicPr>
        <p:blipFill>
          <a:blip r:embed="rId2"/>
          <a:stretch>
            <a:fillRect/>
          </a:stretch>
        </p:blipFill>
        <p:spPr>
          <a:xfrm>
            <a:off x="6087417" y="2159000"/>
            <a:ext cx="3145536" cy="3145536"/>
          </a:xfrm>
          <a:prstGeom prst="rect">
            <a:avLst/>
          </a:prstGeom>
        </p:spPr>
      </p:pic>
      <p:sp>
        <p:nvSpPr>
          <p:cNvPr id="2" name="标题 1">
            <a:extLst>
              <a:ext uri="{FF2B5EF4-FFF2-40B4-BE49-F238E27FC236}">
                <a16:creationId xmlns:a16="http://schemas.microsoft.com/office/drawing/2014/main" id="{D9263139-F783-408B-83F4-54EDDE01BBA7}"/>
              </a:ext>
            </a:extLst>
          </p:cNvPr>
          <p:cNvSpPr>
            <a:spLocks noGrp="1"/>
          </p:cNvSpPr>
          <p:nvPr>
            <p:ph type="title"/>
          </p:nvPr>
        </p:nvSpPr>
        <p:spPr>
          <a:xfrm>
            <a:off x="677334" y="609600"/>
            <a:ext cx="8596668" cy="1320800"/>
          </a:xfrm>
        </p:spPr>
        <p:txBody>
          <a:bodyPr anchor="t">
            <a:normAutofit/>
          </a:bodyPr>
          <a:lstStyle/>
          <a:p>
            <a:r>
              <a:rPr lang="en-US"/>
              <a:t>Step (1):Initialization</a:t>
            </a:r>
            <a:endParaRPr lang="en-US" dirty="0"/>
          </a:p>
        </p:txBody>
      </p:sp>
      <p:sp>
        <p:nvSpPr>
          <p:cNvPr id="3" name="内容占位符 2">
            <a:extLst>
              <a:ext uri="{FF2B5EF4-FFF2-40B4-BE49-F238E27FC236}">
                <a16:creationId xmlns:a16="http://schemas.microsoft.com/office/drawing/2014/main" id="{E6DA0BCC-2002-478A-954A-ABC3CB0DF9EE}"/>
              </a:ext>
            </a:extLst>
          </p:cNvPr>
          <p:cNvSpPr>
            <a:spLocks noGrp="1"/>
          </p:cNvSpPr>
          <p:nvPr>
            <p:ph idx="1"/>
          </p:nvPr>
        </p:nvSpPr>
        <p:spPr>
          <a:xfrm>
            <a:off x="677334" y="2160590"/>
            <a:ext cx="5220430" cy="3701270"/>
          </a:xfrm>
        </p:spPr>
        <p:txBody>
          <a:bodyPr>
            <a:normAutofit/>
          </a:bodyPr>
          <a:lstStyle/>
          <a:p>
            <a:pPr lvl="0">
              <a:lnSpc>
                <a:spcPct val="90000"/>
              </a:lnSpc>
            </a:pPr>
            <a:r>
              <a:rPr lang="en-US" altLang="zh-CN"/>
              <a:t>Building up the framework of the mapping area (</a:t>
            </a:r>
            <a:r>
              <a:rPr lang="en-US" altLang="zh-CN" err="1"/>
              <a:t>framework×framework</a:t>
            </a:r>
            <a:r>
              <a:rPr lang="en-US" altLang="zh-CN"/>
              <a:t>) and the minimum size of the tile (</a:t>
            </a:r>
            <a:r>
              <a:rPr lang="en-US" altLang="zh-CN" err="1"/>
              <a:t>ministemp×ministemp</a:t>
            </a:r>
            <a:r>
              <a:rPr lang="en-US" altLang="zh-CN"/>
              <a:t>)</a:t>
            </a:r>
          </a:p>
          <a:p>
            <a:pPr lvl="0">
              <a:lnSpc>
                <a:spcPct val="90000"/>
              </a:lnSpc>
            </a:pPr>
            <a:r>
              <a:rPr lang="en-US" altLang="zh-CN"/>
              <a:t>Transfer the longitude and latitude of the 2 diagonal points of the region we want to tile numbers (x and y) in different level of details (from 23 to 1). If the difference of tile numbers of two points are both not larger than 1. Then we get the lowest level of detail.</a:t>
            </a:r>
          </a:p>
          <a:p>
            <a:pPr lvl="0">
              <a:lnSpc>
                <a:spcPct val="90000"/>
              </a:lnSpc>
            </a:pPr>
            <a:r>
              <a:rPr lang="en-US" altLang="zh-CN"/>
              <a:t>The area of Interest will take ¼ of the image area in the worst condition </a:t>
            </a:r>
            <a:endParaRPr lang="zh-cn" altLang="en-US"/>
          </a:p>
        </p:txBody>
      </p:sp>
    </p:spTree>
    <p:extLst>
      <p:ext uri="{BB962C8B-B14F-4D97-AF65-F5344CB8AC3E}">
        <p14:creationId xmlns:p14="http://schemas.microsoft.com/office/powerpoint/2010/main" val="3730236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960C96-0F29-460C-9B4B-DEF2C6461B92}"/>
              </a:ext>
            </a:extLst>
          </p:cNvPr>
          <p:cNvSpPr>
            <a:spLocks noGrp="1"/>
          </p:cNvSpPr>
          <p:nvPr>
            <p:ph type="title"/>
          </p:nvPr>
        </p:nvSpPr>
        <p:spPr/>
        <p:txBody>
          <a:bodyPr/>
          <a:lstStyle/>
          <a:p>
            <a:r>
              <a:rPr lang="en-US" dirty="0"/>
              <a:t>Step (2): download image</a:t>
            </a:r>
          </a:p>
        </p:txBody>
      </p:sp>
      <p:sp>
        <p:nvSpPr>
          <p:cNvPr id="3" name="内容占位符 2">
            <a:extLst>
              <a:ext uri="{FF2B5EF4-FFF2-40B4-BE49-F238E27FC236}">
                <a16:creationId xmlns:a16="http://schemas.microsoft.com/office/drawing/2014/main" id="{DB437D2E-6841-490C-ADDF-C2A725C925D8}"/>
              </a:ext>
            </a:extLst>
          </p:cNvPr>
          <p:cNvSpPr>
            <a:spLocks noGrp="1"/>
          </p:cNvSpPr>
          <p:nvPr>
            <p:ph idx="1"/>
          </p:nvPr>
        </p:nvSpPr>
        <p:spPr/>
        <p:txBody>
          <a:bodyPr/>
          <a:lstStyle/>
          <a:p>
            <a:r>
              <a:rPr lang="en-US" dirty="0"/>
              <a:t>For each tile in the region, get </a:t>
            </a:r>
            <a:r>
              <a:rPr lang="en-US" dirty="0" err="1"/>
              <a:t>quadkey</a:t>
            </a:r>
            <a:r>
              <a:rPr lang="en-US" dirty="0"/>
              <a:t> of the tile and download an image from the Bing map according to the </a:t>
            </a:r>
            <a:r>
              <a:rPr lang="en-US" dirty="0" err="1"/>
              <a:t>quadkey</a:t>
            </a:r>
            <a:r>
              <a:rPr lang="en-US" dirty="0"/>
              <a:t>.</a:t>
            </a:r>
          </a:p>
          <a:p>
            <a:r>
              <a:rPr lang="en-US" dirty="0"/>
              <a:t>Then we judge the image we get vacant or not. If not, we resize the image we download and paste it to the location of the tile in the image we initialized.</a:t>
            </a:r>
          </a:p>
        </p:txBody>
      </p:sp>
    </p:spTree>
    <p:extLst>
      <p:ext uri="{BB962C8B-B14F-4D97-AF65-F5344CB8AC3E}">
        <p14:creationId xmlns:p14="http://schemas.microsoft.com/office/powerpoint/2010/main" val="1039302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6359ED-B1A6-40FB-89C8-315634CB0C8B}"/>
              </a:ext>
            </a:extLst>
          </p:cNvPr>
          <p:cNvSpPr>
            <a:spLocks noGrp="1"/>
          </p:cNvSpPr>
          <p:nvPr>
            <p:ph type="title"/>
          </p:nvPr>
        </p:nvSpPr>
        <p:spPr/>
        <p:txBody>
          <a:bodyPr/>
          <a:lstStyle/>
          <a:p>
            <a:r>
              <a:rPr lang="en-US" dirty="0"/>
              <a:t>Step(3)&amp;(4): Download image</a:t>
            </a:r>
          </a:p>
        </p:txBody>
      </p:sp>
      <p:sp>
        <p:nvSpPr>
          <p:cNvPr id="3" name="内容占位符 2">
            <a:extLst>
              <a:ext uri="{FF2B5EF4-FFF2-40B4-BE49-F238E27FC236}">
                <a16:creationId xmlns:a16="http://schemas.microsoft.com/office/drawing/2014/main" id="{BC24C61D-CED6-44A9-977E-83E30DEA7D31}"/>
              </a:ext>
            </a:extLst>
          </p:cNvPr>
          <p:cNvSpPr>
            <a:spLocks noGrp="1"/>
          </p:cNvSpPr>
          <p:nvPr>
            <p:ph idx="1"/>
          </p:nvPr>
        </p:nvSpPr>
        <p:spPr>
          <a:xfrm>
            <a:off x="515409" y="2189276"/>
            <a:ext cx="4983079" cy="4363924"/>
          </a:xfrm>
        </p:spPr>
        <p:txBody>
          <a:bodyPr>
            <a:noAutofit/>
          </a:bodyPr>
          <a:lstStyle/>
          <a:p>
            <a:r>
              <a:rPr lang="en-US" sz="2000" dirty="0">
                <a:latin typeface="Times New Roman" panose="02020603050405020304" pitchFamily="18" charset="0"/>
                <a:cs typeface="Times New Roman" panose="02020603050405020304" pitchFamily="18" charset="0"/>
              </a:rPr>
              <a:t>Increase the level of detail by 1 and decrease the width and length of the tile size to a half.</a:t>
            </a:r>
          </a:p>
          <a:p>
            <a:r>
              <a:rPr lang="en-US" sz="2000" dirty="0">
                <a:latin typeface="Times New Roman" panose="02020603050405020304" pitchFamily="18" charset="0"/>
                <a:cs typeface="Times New Roman" panose="02020603050405020304" pitchFamily="18" charset="0"/>
              </a:rPr>
              <a:t>Download the image of tiles following the instruction in step(2)</a:t>
            </a:r>
          </a:p>
          <a:p>
            <a:r>
              <a:rPr lang="en-US" sz="2000" dirty="0">
                <a:latin typeface="Times New Roman" panose="02020603050405020304" pitchFamily="18" charset="0"/>
                <a:cs typeface="Times New Roman" panose="02020603050405020304" pitchFamily="18" charset="0"/>
              </a:rPr>
              <a:t>Repeat the two steps above until the tile size reaches the minimum size of the tile or reaches the maximum level of detail 23.</a:t>
            </a:r>
          </a:p>
          <a:p>
            <a:r>
              <a:rPr lang="en-US" sz="2000" dirty="0">
                <a:latin typeface="Times New Roman" panose="02020603050405020304" pitchFamily="18" charset="0"/>
                <a:cs typeface="Times New Roman" panose="02020603050405020304" pitchFamily="18" charset="0"/>
              </a:rPr>
              <a:t>Then store the image we get to a .jpeg file.</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2900C922-C568-49BB-A7C5-B47DE6167B7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696" b="97011" l="4968" r="99359">
                        <a14:foregroundMark x1="22596" y1="32065" x2="22596" y2="32065"/>
                        <a14:foregroundMark x1="37500" y1="42935" x2="37500" y2="42935"/>
                        <a14:foregroundMark x1="33814" y1="51902" x2="33814" y2="51902"/>
                        <a14:foregroundMark x1="41987" y1="50815" x2="41987" y2="50815"/>
                        <a14:foregroundMark x1="39423" y1="27174" x2="39423" y2="27174"/>
                        <a14:foregroundMark x1="5288" y1="25543" x2="5288" y2="25543"/>
                        <a14:foregroundMark x1="5449" y1="9239" x2="5449" y2="9239"/>
                        <a14:foregroundMark x1="12340" y1="29348" x2="12340" y2="29348"/>
                        <a14:foregroundMark x1="12660" y1="26359" x2="12660" y2="26359"/>
                        <a14:foregroundMark x1="11378" y1="27717" x2="13462" y2="27446"/>
                        <a14:foregroundMark x1="14744" y1="28533" x2="14744" y2="28533"/>
                        <a14:foregroundMark x1="42788" y1="50815" x2="42788" y2="50815"/>
                        <a14:foregroundMark x1="42788" y1="52446" x2="42788" y2="52446"/>
                        <a14:foregroundMark x1="53686" y1="89130" x2="72115" y2="90489"/>
                        <a14:foregroundMark x1="72115" y1="90489" x2="97436" y2="84239"/>
                        <a14:foregroundMark x1="97436" y1="84239" x2="98227" y2="83856"/>
                        <a14:foregroundMark x1="66330" y1="94472" x2="46154" y2="94022"/>
                        <a14:foregroundMark x1="95994" y1="94022" x2="64423" y2="92935"/>
                        <a14:foregroundMark x1="45353" y1="97011" x2="45353" y2="97011"/>
                        <a14:foregroundMark x1="58333" y1="10054" x2="58333" y2="10054"/>
                        <a14:foregroundMark x1="95032" y1="38315" x2="95032" y2="38315"/>
                        <a14:backgroundMark x1="44391" y1="36413" x2="44391" y2="36413"/>
                        <a14:backgroundMark x1="15705" y1="16304" x2="15705" y2="16304"/>
                        <a14:backgroundMark x1="98718" y1="85326" x2="98718" y2="85326"/>
                        <a14:backgroundMark x1="99519" y1="83424" x2="99519" y2="83424"/>
                        <a14:backgroundMark x1="98718" y1="83424" x2="98718" y2="83424"/>
                        <a14:backgroundMark x1="98718" y1="83424" x2="99359" y2="85326"/>
                        <a14:backgroundMark x1="45192" y1="99457" x2="70353" y2="98098"/>
                        <a14:backgroundMark x1="70353" y1="98098" x2="95192" y2="98641"/>
                        <a14:backgroundMark x1="95192" y1="98641" x2="98077" y2="98370"/>
                      </a14:backgroundRemoval>
                    </a14:imgEffect>
                  </a14:imgLayer>
                </a14:imgProps>
              </a:ext>
            </a:extLst>
          </a:blip>
          <a:stretch>
            <a:fillRect/>
          </a:stretch>
        </p:blipFill>
        <p:spPr>
          <a:xfrm>
            <a:off x="4975668" y="1676619"/>
            <a:ext cx="5942857" cy="3504762"/>
          </a:xfrm>
          <a:prstGeom prst="rect">
            <a:avLst/>
          </a:prstGeom>
        </p:spPr>
      </p:pic>
    </p:spTree>
    <p:extLst>
      <p:ext uri="{BB962C8B-B14F-4D97-AF65-F5344CB8AC3E}">
        <p14:creationId xmlns:p14="http://schemas.microsoft.com/office/powerpoint/2010/main" val="2333539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12705-78B7-452E-BFD0-AF862AC97F9E}"/>
              </a:ext>
            </a:extLst>
          </p:cNvPr>
          <p:cNvSpPr>
            <a:spLocks noGrp="1"/>
          </p:cNvSpPr>
          <p:nvPr>
            <p:ph type="title"/>
          </p:nvPr>
        </p:nvSpPr>
        <p:spPr/>
        <p:txBody>
          <a:bodyPr/>
          <a:lstStyle/>
          <a:p>
            <a:r>
              <a:rPr lang="en-US" dirty="0"/>
              <a:t>Step(5): Adding Reference line for Area of Interest</a:t>
            </a:r>
          </a:p>
        </p:txBody>
      </p:sp>
      <p:sp>
        <p:nvSpPr>
          <p:cNvPr id="3" name="Content Placeholder 2">
            <a:extLst>
              <a:ext uri="{FF2B5EF4-FFF2-40B4-BE49-F238E27FC236}">
                <a16:creationId xmlns:a16="http://schemas.microsoft.com/office/drawing/2014/main" id="{A5BF58D3-2ECC-47A3-A5D7-7AFE33EA0C80}"/>
              </a:ext>
            </a:extLst>
          </p:cNvPr>
          <p:cNvSpPr>
            <a:spLocks noGrp="1"/>
          </p:cNvSpPr>
          <p:nvPr>
            <p:ph idx="1"/>
          </p:nvPr>
        </p:nvSpPr>
        <p:spPr/>
        <p:txBody>
          <a:bodyPr/>
          <a:lstStyle/>
          <a:p>
            <a:r>
              <a:rPr lang="en-US" dirty="0"/>
              <a:t>The retrieved image will contain more than just our interested area, so we show 4 reference line for users to identify the boundary of the area.</a:t>
            </a:r>
          </a:p>
          <a:p>
            <a:r>
              <a:rPr lang="en-US" dirty="0"/>
              <a:t>Calculate the corresponding pixel position of the starting and ending point in the framework image. </a:t>
            </a:r>
          </a:p>
          <a:p>
            <a:r>
              <a:rPr lang="en-US" dirty="0"/>
              <a:t>Draw a box of the interested area with pixel editing.</a:t>
            </a:r>
          </a:p>
        </p:txBody>
      </p:sp>
    </p:spTree>
    <p:extLst>
      <p:ext uri="{BB962C8B-B14F-4D97-AF65-F5344CB8AC3E}">
        <p14:creationId xmlns:p14="http://schemas.microsoft.com/office/powerpoint/2010/main" val="2128790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ECBF94-922D-4A59-80A1-08D4AAFF335D}"/>
              </a:ext>
            </a:extLst>
          </p:cNvPr>
          <p:cNvSpPr>
            <a:spLocks noGrp="1"/>
          </p:cNvSpPr>
          <p:nvPr>
            <p:ph type="title"/>
          </p:nvPr>
        </p:nvSpPr>
        <p:spPr/>
        <p:txBody>
          <a:bodyPr/>
          <a:lstStyle/>
          <a:p>
            <a:r>
              <a:rPr lang="en-US" dirty="0"/>
              <a:t>Problems and Solutions</a:t>
            </a:r>
          </a:p>
        </p:txBody>
      </p:sp>
      <p:sp>
        <p:nvSpPr>
          <p:cNvPr id="3" name="内容占位符 2">
            <a:extLst>
              <a:ext uri="{FF2B5EF4-FFF2-40B4-BE49-F238E27FC236}">
                <a16:creationId xmlns:a16="http://schemas.microsoft.com/office/drawing/2014/main" id="{7B5BA245-5863-4B8F-9943-B43CEC491129}"/>
              </a:ext>
            </a:extLst>
          </p:cNvPr>
          <p:cNvSpPr>
            <a:spLocks noGrp="1"/>
          </p:cNvSpPr>
          <p:nvPr>
            <p:ph idx="1"/>
          </p:nvPr>
        </p:nvSpPr>
        <p:spPr>
          <a:xfrm>
            <a:off x="677334" y="1676401"/>
            <a:ext cx="8936566" cy="5181600"/>
          </a:xfrm>
        </p:spPr>
        <p:txBody>
          <a:bodyPr>
            <a:normAutofit/>
          </a:bodyPr>
          <a:lstStyle/>
          <a:p>
            <a:r>
              <a:rPr lang="en-US" dirty="0"/>
              <a:t>Users will not always input the upper left point first and lower right point then, so we need a function to transfer the input into the format we want.</a:t>
            </a:r>
          </a:p>
          <a:p>
            <a:r>
              <a:rPr lang="en-US" dirty="0"/>
              <a:t>Sometimes we can’t retrieve image due to connection failure and access denial, then the program will print a sentence </a:t>
            </a:r>
            <a:r>
              <a:rPr lang="en-US" i="1" dirty="0"/>
              <a:t>Bing connection problem and return the best quality image we got.</a:t>
            </a:r>
          </a:p>
          <a:p>
            <a:r>
              <a:rPr lang="en-US" i="1" dirty="0"/>
              <a:t>Low accuracy of positioning in some part of the World. We can’t get the right image for examples in China due to low accuracy of positioning. Trying to Search for a bigger area to make sure the target is in the image.</a:t>
            </a:r>
          </a:p>
          <a:p>
            <a:r>
              <a:rPr lang="en-US" i="1" dirty="0"/>
              <a:t>Users can’t tell the exact point they inputted, so we add reference line to outline the boundary of the area.</a:t>
            </a:r>
          </a:p>
          <a:p>
            <a:r>
              <a:rPr lang="en-US" i="1" dirty="0"/>
              <a:t>Some users forget to input parameter for the script and we add a default value of the United States Map.</a:t>
            </a:r>
          </a:p>
          <a:p>
            <a:endParaRPr lang="en-US" i="1" dirty="0"/>
          </a:p>
          <a:p>
            <a:endParaRPr lang="en-US" i="1" dirty="0"/>
          </a:p>
        </p:txBody>
      </p:sp>
    </p:spTree>
    <p:extLst>
      <p:ext uri="{BB962C8B-B14F-4D97-AF65-F5344CB8AC3E}">
        <p14:creationId xmlns:p14="http://schemas.microsoft.com/office/powerpoint/2010/main" val="139381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办公室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EDD01B8-816B-49B7-8C81-03AB51D87C54}">
  <ds:schemaRefs>
    <ds:schemaRef ds:uri="http://purl.org/dc/elements/1.1/"/>
    <ds:schemaRef ds:uri="http://schemas.microsoft.com/office/2006/metadata/propertie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B024FD56-CE1B-42FC-9E83-BFBF160724C6}">
  <ds:schemaRefs>
    <ds:schemaRef ds:uri="http://schemas.microsoft.com/sharepoint/v3/contenttype/forms"/>
  </ds:schemaRefs>
</ds:datastoreItem>
</file>

<file path=customXml/itemProps3.xml><?xml version="1.0" encoding="utf-8"?>
<ds:datastoreItem xmlns:ds="http://schemas.openxmlformats.org/officeDocument/2006/customXml" ds:itemID="{6253D857-4181-4777-8893-6E45A690F9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Facet</Template>
  <TotalTime>923</TotalTime>
  <Words>692</Words>
  <Application>Microsoft Office PowerPoint</Application>
  <PresentationFormat>Widescreen</PresentationFormat>
  <Paragraphs>44</Paragraphs>
  <Slides>10</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Microsoft YaHei UI</vt:lpstr>
      <vt:lpstr>华文新魏</vt:lpstr>
      <vt:lpstr>宋体</vt:lpstr>
      <vt:lpstr>方正姚体</vt:lpstr>
      <vt:lpstr>Arial</vt:lpstr>
      <vt:lpstr>Calibri</vt:lpstr>
      <vt:lpstr>Times New Roman</vt:lpstr>
      <vt:lpstr>Trebuchet MS</vt:lpstr>
      <vt:lpstr>Wingdings 3</vt:lpstr>
      <vt:lpstr>Facet</vt:lpstr>
      <vt:lpstr>Aerial/Satellite Imagery Retrieval</vt:lpstr>
      <vt:lpstr>Purpose of the program</vt:lpstr>
      <vt:lpstr>Resources</vt:lpstr>
      <vt:lpstr>Image Retrieval Steps</vt:lpstr>
      <vt:lpstr>Step (1):Initialization</vt:lpstr>
      <vt:lpstr>Step (2): download image</vt:lpstr>
      <vt:lpstr>Step(3)&amp;(4): Download image</vt:lpstr>
      <vt:lpstr>Step(5): Adding Reference line for Area of Interest</vt:lpstr>
      <vt:lpstr>Problems and Solutions</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Aerial/Satellite Imagery Retrieval</dc:title>
  <dc:creator>柳 帆</dc:creator>
  <cp:lastModifiedBy>Yuqi Zhao</cp:lastModifiedBy>
  <cp:revision>15</cp:revision>
  <dcterms:created xsi:type="dcterms:W3CDTF">2018-05-21T06:16:32Z</dcterms:created>
  <dcterms:modified xsi:type="dcterms:W3CDTF">2018-05-21T22:24:30Z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74062900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